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11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D359-32F7-49BB-A047-236C2CE3069E}" type="datetimeFigureOut">
              <a:rPr lang="de-DE" smtClean="0"/>
              <a:t>16.10.2012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66402-3FD3-4C41-9524-2EFAE9C9065B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D359-32F7-49BB-A047-236C2CE3069E}" type="datetimeFigureOut">
              <a:rPr lang="de-DE" smtClean="0"/>
              <a:t>16.10.2012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66402-3FD3-4C41-9524-2EFAE9C9065B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D359-32F7-49BB-A047-236C2CE3069E}" type="datetimeFigureOut">
              <a:rPr lang="de-DE" smtClean="0"/>
              <a:t>16.10.2012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66402-3FD3-4C41-9524-2EFAE9C9065B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D359-32F7-49BB-A047-236C2CE3069E}" type="datetimeFigureOut">
              <a:rPr lang="de-DE" smtClean="0"/>
              <a:t>16.10.2012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66402-3FD3-4C41-9524-2EFAE9C9065B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D359-32F7-49BB-A047-236C2CE3069E}" type="datetimeFigureOut">
              <a:rPr lang="de-DE" smtClean="0"/>
              <a:t>16.10.2012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66402-3FD3-4C41-9524-2EFAE9C9065B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D359-32F7-49BB-A047-236C2CE3069E}" type="datetimeFigureOut">
              <a:rPr lang="de-DE" smtClean="0"/>
              <a:t>16.10.2012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66402-3FD3-4C41-9524-2EFAE9C9065B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D359-32F7-49BB-A047-236C2CE3069E}" type="datetimeFigureOut">
              <a:rPr lang="de-DE" smtClean="0"/>
              <a:t>16.10.2012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66402-3FD3-4C41-9524-2EFAE9C9065B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D359-32F7-49BB-A047-236C2CE3069E}" type="datetimeFigureOut">
              <a:rPr lang="de-DE" smtClean="0"/>
              <a:t>16.10.2012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66402-3FD3-4C41-9524-2EFAE9C9065B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D359-32F7-49BB-A047-236C2CE3069E}" type="datetimeFigureOut">
              <a:rPr lang="de-DE" smtClean="0"/>
              <a:t>16.10.2012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66402-3FD3-4C41-9524-2EFAE9C9065B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D359-32F7-49BB-A047-236C2CE3069E}" type="datetimeFigureOut">
              <a:rPr lang="de-DE" smtClean="0"/>
              <a:t>16.10.2012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66402-3FD3-4C41-9524-2EFAE9C9065B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D359-32F7-49BB-A047-236C2CE3069E}" type="datetimeFigureOut">
              <a:rPr lang="de-DE" smtClean="0"/>
              <a:t>16.10.2012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66402-3FD3-4C41-9524-2EFAE9C9065B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52D359-32F7-49BB-A047-236C2CE3069E}" type="datetimeFigureOut">
              <a:rPr lang="de-DE" smtClean="0"/>
              <a:t>16.10.2012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66402-3FD3-4C41-9524-2EFAE9C9065B}" type="slidenum">
              <a:rPr lang="de-DE" smtClean="0"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i.goetz@vkde.fak12.uni-muenchen.de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251520" y="404664"/>
            <a:ext cx="8190656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de-DE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Wirtschaft und Gesellschaft als kulturwissenschaftliches Forschungsfeld (WP 1.2)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de-DE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de-DE" sz="2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Prof. Dr. Irene Götz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de-DE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Vorlesung, 2-stündig, </a:t>
            </a:r>
            <a:r>
              <a:rPr kumimoji="0" lang="de-DE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Oettingenstr</a:t>
            </a:r>
            <a:r>
              <a:rPr kumimoji="0" 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67, B 001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de-DE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Mi, 10-12, 3 ECTS</a:t>
            </a:r>
            <a:endParaRPr kumimoji="0" lang="de-DE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  <a:hlinkClick r:id="rId2"/>
              </a:rPr>
              <a:t>i.goetz@vkde.fak12.uni-muenchen.de</a:t>
            </a:r>
            <a:r>
              <a:rPr kumimoji="0" 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	</a:t>
            </a:r>
            <a:r>
              <a:rPr kumimoji="0" 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Sprechstunde: Dienstags 14.30-16 h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de-DE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kumimoji="0" lang="de-DE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r>
              <a:rPr lang="de-DE" sz="3600" b="1" dirty="0" smtClean="0"/>
              <a:t>Subjektivierung, </a:t>
            </a:r>
            <a:r>
              <a:rPr lang="de-DE" sz="3600" b="1" dirty="0" err="1" smtClean="0"/>
              <a:t>Prekarisierung</a:t>
            </a:r>
            <a:r>
              <a:rPr lang="de-DE" sz="3600" b="1" dirty="0" smtClean="0"/>
              <a:t>, </a:t>
            </a:r>
            <a:r>
              <a:rPr lang="de-DE" sz="3600" b="1" dirty="0" err="1" smtClean="0"/>
              <a:t>Entgrenzungen</a:t>
            </a:r>
            <a:r>
              <a:rPr lang="de-DE" sz="3600" b="1" dirty="0" smtClean="0"/>
              <a:t> von Arbeit und Leben -</a:t>
            </a:r>
          </a:p>
          <a:p>
            <a:r>
              <a:rPr lang="de-DE" sz="3600" b="1" dirty="0" smtClean="0"/>
              <a:t>Arbeitsforschung in ethnographischer Perspektive</a:t>
            </a:r>
            <a:endParaRPr lang="de-DE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91264" cy="1368152"/>
          </a:xfrm>
        </p:spPr>
        <p:txBody>
          <a:bodyPr>
            <a:noAutofit/>
          </a:bodyPr>
          <a:lstStyle/>
          <a:p>
            <a:r>
              <a:rPr kumimoji="0" lang="de-DE" sz="1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Wirtschaft und Gesellschaft als kulturwissenschaftliches Forschungsfeld (WP 1.2)</a:t>
            </a:r>
            <a:br>
              <a:rPr kumimoji="0" lang="de-DE" sz="1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de-DE" sz="1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Prof. Dr. Irene Götz</a:t>
            </a:r>
            <a:br>
              <a:rPr kumimoji="0" lang="de-DE" sz="1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Vorlesung, 2-stündig, </a:t>
            </a:r>
            <a:r>
              <a:rPr kumimoji="0" lang="de-DE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Oettingenstr</a:t>
            </a:r>
            <a:r>
              <a:rPr kumimoji="0" 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67, B 001</a:t>
            </a:r>
            <a:br>
              <a:rPr kumimoji="0" 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de-DE" sz="1400" b="1" dirty="0" smtClean="0"/>
              <a:t>Subjektivierung, </a:t>
            </a:r>
            <a:r>
              <a:rPr lang="de-DE" sz="1400" b="1" dirty="0" err="1" smtClean="0"/>
              <a:t>Prekarisierung</a:t>
            </a:r>
            <a:r>
              <a:rPr lang="de-DE" sz="1400" b="1" dirty="0" smtClean="0"/>
              <a:t>, </a:t>
            </a:r>
            <a:r>
              <a:rPr lang="de-DE" sz="1400" b="1" dirty="0" err="1" smtClean="0"/>
              <a:t>Entgrenzungen</a:t>
            </a:r>
            <a:r>
              <a:rPr lang="de-DE" sz="1400" b="1" dirty="0" smtClean="0"/>
              <a:t> von Arbeit und Leben -</a:t>
            </a:r>
            <a:br>
              <a:rPr lang="de-DE" sz="1400" b="1" dirty="0" smtClean="0"/>
            </a:br>
            <a:r>
              <a:rPr lang="de-DE" sz="1400" b="1" dirty="0" smtClean="0"/>
              <a:t>Arbeitsforschung in ethnographischer Perspektive</a:t>
            </a:r>
            <a:endParaRPr lang="de-DE" sz="1400" dirty="0"/>
          </a:p>
        </p:txBody>
      </p:sp>
      <p:pic>
        <p:nvPicPr>
          <p:cNvPr id="15362" name="Picture 2" descr="C:\Users\Administrator\Pictures\2012-10-16 Prekarisierung, Zonen, CastelDörre\Prekarisierung, Zonen, CastelDörre 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2019063"/>
            <a:ext cx="6048672" cy="48389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19256" cy="1872208"/>
          </a:xfrm>
        </p:spPr>
        <p:txBody>
          <a:bodyPr>
            <a:normAutofit fontScale="90000"/>
          </a:bodyPr>
          <a:lstStyle/>
          <a:p>
            <a:pPr lvl="0" fontAlgn="base">
              <a:spcAft>
                <a:spcPct val="0"/>
              </a:spcAft>
            </a:pPr>
            <a:r>
              <a:rPr kumimoji="0" lang="de-DE" sz="11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de-DE" sz="11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de-DE" sz="1100" dirty="0">
                <a:solidFill>
                  <a:srgbClr val="7030A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lang="de-DE" sz="1100" dirty="0">
                <a:solidFill>
                  <a:srgbClr val="7030A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de-DE" sz="1100" dirty="0" smtClean="0">
                <a:solidFill>
                  <a:srgbClr val="7030A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lang="de-DE" sz="1100" dirty="0" smtClean="0">
                <a:solidFill>
                  <a:srgbClr val="7030A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de-DE" sz="1100" dirty="0">
                <a:solidFill>
                  <a:srgbClr val="7030A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lang="de-DE" sz="1100" dirty="0">
                <a:solidFill>
                  <a:srgbClr val="7030A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de-DE" sz="16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Wirtschaft und Gesellschaft als kulturwissenschaftliches Forschungsfeld (WP 1.2)</a:t>
            </a:r>
            <a:br>
              <a:rPr kumimoji="0" lang="de-DE" sz="16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de-DE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de-DE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de-DE" sz="1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Prof. Dr. Irene Götz</a:t>
            </a:r>
            <a:br>
              <a:rPr kumimoji="0" lang="de-DE" sz="1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de-DE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de-DE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de-DE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Vorlesung, 2-stündig, </a:t>
            </a:r>
            <a:r>
              <a:rPr kumimoji="0" lang="de-DE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Oettingenstr</a:t>
            </a:r>
            <a:r>
              <a:rPr kumimoji="0" lang="de-DE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67, B 001</a:t>
            </a:r>
            <a:br>
              <a:rPr kumimoji="0" lang="de-DE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de-DE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de-DE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de-DE" sz="1600" b="1" dirty="0" smtClean="0"/>
              <a:t>Subjektivierung, </a:t>
            </a:r>
            <a:r>
              <a:rPr lang="de-DE" sz="1600" b="1" dirty="0" err="1" smtClean="0"/>
              <a:t>Prekarisierung</a:t>
            </a:r>
            <a:r>
              <a:rPr lang="de-DE" sz="1600" b="1" dirty="0" smtClean="0"/>
              <a:t>, </a:t>
            </a:r>
            <a:r>
              <a:rPr lang="de-DE" sz="1600" b="1" dirty="0" err="1" smtClean="0"/>
              <a:t>Entgrenzungen</a:t>
            </a:r>
            <a:r>
              <a:rPr lang="de-DE" sz="1600" b="1" dirty="0" smtClean="0"/>
              <a:t> von Arbeit und Leben -</a:t>
            </a:r>
            <a:br>
              <a:rPr lang="de-DE" sz="1600" b="1" dirty="0" smtClean="0"/>
            </a:br>
            <a:r>
              <a:rPr lang="de-DE" sz="1600" b="1" dirty="0" smtClean="0"/>
              <a:t>Arbeitsforschung in ethnographischer Perspektive</a:t>
            </a:r>
            <a:r>
              <a:rPr lang="de-DE" sz="7200" b="1" dirty="0" smtClean="0"/>
              <a:t/>
            </a:r>
            <a:br>
              <a:rPr lang="de-DE" sz="7200" b="1" dirty="0" smtClean="0"/>
            </a:b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0" y="1988840"/>
            <a:ext cx="8892480" cy="4680520"/>
          </a:xfrm>
        </p:spPr>
        <p:txBody>
          <a:bodyPr>
            <a:normAutofit fontScale="25000" lnSpcReduction="20000"/>
          </a:bodyPr>
          <a:lstStyle/>
          <a:p>
            <a:endParaRPr lang="de-DE" sz="5600" dirty="0" smtClean="0"/>
          </a:p>
          <a:p>
            <a:r>
              <a:rPr lang="de-DE" sz="5600" u="sng" dirty="0" smtClean="0"/>
              <a:t>Literatur zur ersten Sitzung</a:t>
            </a:r>
          </a:p>
          <a:p>
            <a:endParaRPr lang="de-DE" dirty="0"/>
          </a:p>
          <a:p>
            <a:r>
              <a:rPr lang="de-DE" sz="6400" dirty="0" smtClean="0"/>
              <a:t>Boltanski</a:t>
            </a:r>
            <a:r>
              <a:rPr lang="de-DE" sz="6400" dirty="0"/>
              <a:t>, Luc, Eve </a:t>
            </a:r>
            <a:r>
              <a:rPr lang="de-DE" sz="6400" dirty="0" err="1"/>
              <a:t>Chiapello</a:t>
            </a:r>
            <a:r>
              <a:rPr lang="de-DE" sz="6400" dirty="0"/>
              <a:t>: Der neue Geist des Kapitalismus. Konstanz 2006.</a:t>
            </a:r>
          </a:p>
          <a:p>
            <a:r>
              <a:rPr lang="de-DE" sz="6400" dirty="0" smtClean="0"/>
              <a:t>Dörre, Klaus: </a:t>
            </a:r>
            <a:r>
              <a:rPr lang="de-DE" sz="6400" dirty="0" err="1" smtClean="0"/>
              <a:t>Prekarität</a:t>
            </a:r>
            <a:r>
              <a:rPr lang="de-DE" sz="6400" dirty="0" smtClean="0"/>
              <a:t> im Finanzmarkt-Kapitalismus. In</a:t>
            </a:r>
            <a:r>
              <a:rPr lang="de-DE" sz="6400" dirty="0"/>
              <a:t>: </a:t>
            </a:r>
            <a:r>
              <a:rPr lang="de-DE" sz="6400" dirty="0" err="1" smtClean="0"/>
              <a:t>Castel</a:t>
            </a:r>
            <a:r>
              <a:rPr lang="de-DE" sz="6400" dirty="0" smtClean="0"/>
              <a:t>, Robert, </a:t>
            </a:r>
            <a:r>
              <a:rPr lang="de-DE" sz="6400" dirty="0"/>
              <a:t>Klaus Dörre :(</a:t>
            </a:r>
            <a:r>
              <a:rPr lang="de-DE" sz="6400" dirty="0" err="1"/>
              <a:t>Hg</a:t>
            </a:r>
            <a:r>
              <a:rPr lang="de-DE" sz="6400" dirty="0"/>
              <a:t>.): </a:t>
            </a:r>
            <a:r>
              <a:rPr lang="de-DE" sz="6400" dirty="0" err="1"/>
              <a:t>Prekarität</a:t>
            </a:r>
            <a:r>
              <a:rPr lang="de-DE" sz="6400" dirty="0"/>
              <a:t>, Abstieg, Ausgrenzung. Die soziale Frage am Beginn des 21. Jahrhunderts. Frankfurt am Main, New York 2009 ibid., S. </a:t>
            </a:r>
            <a:r>
              <a:rPr lang="de-DE" sz="6400" dirty="0" smtClean="0"/>
              <a:t>35-64. FOLIE „ZONEN DER PREKARITÄT“</a:t>
            </a:r>
            <a:endParaRPr lang="de-DE" sz="6400" dirty="0"/>
          </a:p>
          <a:p>
            <a:r>
              <a:rPr lang="de-DE" sz="6400" dirty="0" err="1"/>
              <a:t>Castel</a:t>
            </a:r>
            <a:r>
              <a:rPr lang="de-DE" sz="6400" dirty="0"/>
              <a:t>, Robert, Klaus Dörre: Einleitung, in: dies. :(</a:t>
            </a:r>
            <a:r>
              <a:rPr lang="de-DE" sz="6400" dirty="0" err="1"/>
              <a:t>Hg</a:t>
            </a:r>
            <a:r>
              <a:rPr lang="de-DE" sz="6400" dirty="0"/>
              <a:t>.): </a:t>
            </a:r>
            <a:r>
              <a:rPr lang="de-DE" sz="6400" dirty="0" err="1"/>
              <a:t>Prekarität</a:t>
            </a:r>
            <a:r>
              <a:rPr lang="de-DE" sz="6400" dirty="0"/>
              <a:t>, Abstieg, Ausgrenzung. Die soziale Frage am Beginn des 21. </a:t>
            </a:r>
            <a:r>
              <a:rPr lang="de-DE" sz="6400" dirty="0" err="1"/>
              <a:t>Jahrhundersts</a:t>
            </a:r>
            <a:r>
              <a:rPr lang="de-DE" sz="6400" dirty="0"/>
              <a:t>. Frankfurt am Main, New York 2009, S. 11-18.</a:t>
            </a:r>
          </a:p>
          <a:p>
            <a:r>
              <a:rPr lang="de-DE" sz="6400" b="1" dirty="0"/>
              <a:t>Götz, Irene, Barbara </a:t>
            </a:r>
            <a:r>
              <a:rPr lang="de-DE" sz="6400" b="1" dirty="0" err="1"/>
              <a:t>Lemberger</a:t>
            </a:r>
            <a:r>
              <a:rPr lang="de-DE" sz="6400" b="1" dirty="0"/>
              <a:t> (</a:t>
            </a:r>
            <a:r>
              <a:rPr lang="de-DE" sz="6400" b="1" dirty="0" err="1"/>
              <a:t>Hg</a:t>
            </a:r>
            <a:r>
              <a:rPr lang="de-DE" sz="6400" b="1" dirty="0"/>
              <a:t>.): Prekär arbeiten, prekär leben. Einige Überlegungen zur Einführung. In: dies. (</a:t>
            </a:r>
            <a:r>
              <a:rPr lang="de-DE" sz="6400" b="1" dirty="0" err="1"/>
              <a:t>Hg</a:t>
            </a:r>
            <a:r>
              <a:rPr lang="de-DE" sz="6400" b="1" dirty="0"/>
              <a:t>.): Prekär arbeiten, prekär leben. Kulturwissenschaftliche Perspektiven auf ein gesellschaftliches Phänomen. Frankfurt am Main, New York 2009, 7-28 </a:t>
            </a:r>
            <a:r>
              <a:rPr lang="de-DE" sz="6400" b="1" dirty="0" smtClean="0"/>
              <a:t>  BASISTEXT</a:t>
            </a:r>
            <a:r>
              <a:rPr lang="de-DE" sz="6400" b="1" dirty="0"/>
              <a:t>!!!!!</a:t>
            </a:r>
          </a:p>
          <a:p>
            <a:r>
              <a:rPr lang="de-DE" sz="6400" dirty="0"/>
              <a:t>Knecht, Michi (</a:t>
            </a:r>
            <a:r>
              <a:rPr lang="de-DE" sz="6400" dirty="0" err="1"/>
              <a:t>Hg</a:t>
            </a:r>
            <a:r>
              <a:rPr lang="de-DE" sz="6400" dirty="0"/>
              <a:t>): Die andere Seite der Stadt. Ausgrenzung und Armut in Berlin, Köln u.a. 1999 [Fallstudien eines Berliner Studienprojektes].</a:t>
            </a:r>
          </a:p>
          <a:p>
            <a:r>
              <a:rPr lang="de-DE" sz="6400" dirty="0"/>
              <a:t>Seifert, Manfred: </a:t>
            </a:r>
            <a:r>
              <a:rPr lang="de-DE" sz="6400" dirty="0" err="1"/>
              <a:t>Prekarisierung</a:t>
            </a:r>
            <a:r>
              <a:rPr lang="de-DE" sz="6400" dirty="0"/>
              <a:t> der Arbeits- und Lebenswelt – Kulturwissenschaftliche Reflexionen zu Karriere und Potenzial eines Interpretationsansatzes. In: Götz, Irene, Barbara </a:t>
            </a:r>
            <a:r>
              <a:rPr lang="de-DE" sz="6400" dirty="0" err="1"/>
              <a:t>Lemberger</a:t>
            </a:r>
            <a:r>
              <a:rPr lang="de-DE" sz="6400" dirty="0"/>
              <a:t> (</a:t>
            </a:r>
            <a:r>
              <a:rPr lang="de-DE" sz="6400" dirty="0" err="1"/>
              <a:t>Hg</a:t>
            </a:r>
            <a:r>
              <a:rPr lang="de-DE" sz="6400" dirty="0"/>
              <a:t>.): Prekär arbeiten, prekär leben. Kulturwissenschaftliche Perspektiven auf ein gesellschaftliches Phänomen. Frankfurt am Main, New York 2009, 31-53.</a:t>
            </a:r>
          </a:p>
          <a:p>
            <a:r>
              <a:rPr lang="de-DE" sz="6400" dirty="0" err="1"/>
              <a:t>Vester</a:t>
            </a:r>
            <a:r>
              <a:rPr lang="de-DE" sz="6400" dirty="0"/>
              <a:t>, Michael: Klassengesellschaft in der Krise. Von der integrierten Mitte zu neuen sozialen und politischen Spaltungen. In: Götz, Irene, Barbara </a:t>
            </a:r>
            <a:r>
              <a:rPr lang="de-DE" sz="6400" dirty="0" err="1"/>
              <a:t>Lemberger</a:t>
            </a:r>
            <a:r>
              <a:rPr lang="de-DE" sz="6400" dirty="0"/>
              <a:t> (</a:t>
            </a:r>
            <a:r>
              <a:rPr lang="de-DE" sz="6400" dirty="0" err="1"/>
              <a:t>Hg</a:t>
            </a:r>
            <a:r>
              <a:rPr lang="de-DE" sz="6400" dirty="0"/>
              <a:t>.): Prekär arbeiten, prekär leben. Kulturwissenschaftliche Perspektiven auf ein gesellschaftliches Phänomen. Frankfurt am Main, New York 2009, </a:t>
            </a:r>
            <a:r>
              <a:rPr lang="de-DE" sz="6400" dirty="0" smtClean="0"/>
              <a:t>55-106</a:t>
            </a:r>
            <a:r>
              <a:rPr lang="de-DE" sz="6400" dirty="0"/>
              <a:t> </a:t>
            </a:r>
          </a:p>
          <a:p>
            <a:endParaRPr lang="de-DE" sz="3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346</Words>
  <Application>Microsoft Office PowerPoint</Application>
  <PresentationFormat>Bildschirmpräsentation (4:3)</PresentationFormat>
  <Paragraphs>24</Paragraphs>
  <Slides>3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4" baseType="lpstr">
      <vt:lpstr>Larissa-Design</vt:lpstr>
      <vt:lpstr>Folie 1</vt:lpstr>
      <vt:lpstr>Wirtschaft und Gesellschaft als kulturwissenschaftliches Forschungsfeld (WP 1.2)  Prof. Dr. Irene Götz  Vorlesung, 2-stündig, Oettingenstr. 67, B 001  Subjektivierung, Prekarisierung, Entgrenzungen von Arbeit und Leben - Arbeitsforschung in ethnographischer Perspektive</vt:lpstr>
      <vt:lpstr>    Wirtschaft und Gesellschaft als kulturwissenschaftliches Forschungsfeld (WP 1.2)  Prof. Dr. Irene Götz  Vorlesung, 2-stündig, Oettingenstr. 67, B 001  Subjektivierung, Prekarisierung, Entgrenzungen von Arbeit und Leben - Arbeitsforschung in ethnographischer Perspektive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Irene</dc:creator>
  <cp:lastModifiedBy>Irene</cp:lastModifiedBy>
  <cp:revision>8</cp:revision>
  <dcterms:created xsi:type="dcterms:W3CDTF">2012-10-16T10:23:09Z</dcterms:created>
  <dcterms:modified xsi:type="dcterms:W3CDTF">2012-10-16T11:19:24Z</dcterms:modified>
</cp:coreProperties>
</file>