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7" r:id="rId4"/>
    <p:sldId id="260" r:id="rId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FCC68-F3B5-4FB5-8A45-868B9C2CB0FC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B4FF6-B0F8-41A1-905E-642B56517C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38C06-D108-4D84-A8B9-4D7EC518C02A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27F81-133D-41F4-A8D4-D50D9A25C3F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0DA05-91D4-4102-88EB-75ECFC717AA1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1ED57-8A1F-469B-B73C-6E6653561E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5BCF0-8884-4495-A4A2-D37F2BC433F3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C90E9-B7C5-4CF5-9B29-6A22D5290F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FCC88-D774-4B32-B1F1-AF0A824075CD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FA402-B82A-4424-A822-80E4028518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0F938-EEB9-427C-AF4D-3A85A4961627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CA57D-61D1-4779-B301-DAF8DC4ECB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D0B51-C9AC-4292-B2CD-2F9AF3FCC8A8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E4CDE-3B9D-466A-AE6A-5DCA74FDA3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1848B-53B4-46F4-8BF9-EB9FB74F9EAE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2D30D-DEC5-416D-A9DF-C21834F3A98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520BA-47AF-4F50-BEF7-3E4486EED965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2D70B-D6ED-4CF9-B451-6F34A835977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B6ECA-7283-457B-B051-753B5785EC57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7AA02-481F-42F6-9639-CEFAD280D15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FE78-01F4-4311-8DB3-8844E5414669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19F7E-2711-4B03-80B9-D6EF0FCF2F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0F6A5F-D931-42A2-A6F0-21450E5D96AF}" type="datetimeFigureOut">
              <a:rPr lang="de-DE"/>
              <a:pPr>
                <a:defRPr/>
              </a:pPr>
              <a:t>11.12.2012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99FD60-C4C2-4C3E-9B9E-8453814CB5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.goetz@vkde.fak12.uni-muenchen.de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.goetz@vkde.fak12.uni-muenchen.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i.goetz@vkde.fak12.uni-muenchen.d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is-studien.de/uploads/tx_nfextarbsoznetzeitung/Goetz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hteck 4"/>
          <p:cNvSpPr>
            <a:spLocks noChangeArrowheads="1"/>
          </p:cNvSpPr>
          <p:nvPr/>
        </p:nvSpPr>
        <p:spPr bwMode="auto">
          <a:xfrm>
            <a:off x="250825" y="404813"/>
            <a:ext cx="8191500" cy="627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solidFill>
                  <a:srgbClr val="7030A0"/>
                </a:solidFill>
                <a:ea typeface="Times New Roman" pitchFamily="18" charset="0"/>
                <a:cs typeface="Arial" charset="0"/>
              </a:rPr>
              <a:t>Wirtschaft und Gesellschaft als kulturwissenschaftliches Forschungsfeld (WP 1.2)</a:t>
            </a:r>
          </a:p>
          <a:p>
            <a:endParaRPr lang="de-DE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de-DE" sz="2000" u="sng">
                <a:ea typeface="Times New Roman" pitchFamily="18" charset="0"/>
                <a:cs typeface="Arial" charset="0"/>
              </a:rPr>
              <a:t>Prof. Dr. Irene Götz</a:t>
            </a:r>
          </a:p>
          <a:p>
            <a:pPr eaLnBrk="0" hangingPunct="0"/>
            <a:endParaRPr lang="de-DE" sz="2000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de-DE">
                <a:ea typeface="Times New Roman" pitchFamily="18" charset="0"/>
                <a:cs typeface="Arial" charset="0"/>
              </a:rPr>
              <a:t>Vorlesung, 2-stündig, Oettingenstr. 67, B 001</a:t>
            </a:r>
          </a:p>
          <a:p>
            <a:pPr eaLnBrk="0" hangingPunct="0"/>
            <a:endParaRPr lang="de-DE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de-DE">
                <a:ea typeface="Times New Roman" pitchFamily="18" charset="0"/>
                <a:cs typeface="Arial" charset="0"/>
              </a:rPr>
              <a:t>Mi, 10-12, 3 ECTS</a:t>
            </a:r>
            <a:endParaRPr lang="de-DE" b="1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eaLnBrk="0" hangingPunct="0">
              <a:buFontTx/>
              <a:buChar char="•"/>
            </a:pPr>
            <a:r>
              <a:rPr lang="de-DE">
                <a:latin typeface="Times New Roman" pitchFamily="18" charset="0"/>
                <a:ea typeface="Times New Roman" pitchFamily="18" charset="0"/>
                <a:cs typeface="Arial" charset="0"/>
                <a:hlinkClick r:id="rId2"/>
              </a:rPr>
              <a:t>i.goetz@vkde.fak12.uni-muenchen.de</a:t>
            </a:r>
            <a:r>
              <a:rPr lang="de-DE">
                <a:latin typeface="Times New Roman" pitchFamily="18" charset="0"/>
                <a:ea typeface="Times New Roman" pitchFamily="18" charset="0"/>
                <a:cs typeface="Arial" charset="0"/>
              </a:rPr>
              <a:t>	</a:t>
            </a:r>
            <a:r>
              <a:rPr lang="de-DE">
                <a:ea typeface="Times New Roman" pitchFamily="18" charset="0"/>
                <a:cs typeface="Arial" charset="0"/>
              </a:rPr>
              <a:t>Sprechstunde: Dienstags 14.30-16 h</a:t>
            </a:r>
          </a:p>
          <a:p>
            <a:pPr eaLnBrk="0" hangingPunct="0">
              <a:buFontTx/>
              <a:buChar char="•"/>
            </a:pPr>
            <a:endParaRPr lang="de-DE">
              <a:ea typeface="Times New Roman" pitchFamily="18" charset="0"/>
              <a:cs typeface="Arial" charset="0"/>
            </a:endParaRPr>
          </a:p>
          <a:p>
            <a:pPr eaLnBrk="0" hangingPunct="0">
              <a:buFontTx/>
              <a:buChar char="•"/>
            </a:pPr>
            <a:endParaRPr lang="de-DE">
              <a:ea typeface="Times New Roman" pitchFamily="18" charset="0"/>
              <a:cs typeface="Arial" charset="0"/>
            </a:endParaRPr>
          </a:p>
          <a:p>
            <a:r>
              <a:rPr lang="de-DE" sz="3600" b="1">
                <a:latin typeface="Calibri" pitchFamily="34" charset="0"/>
                <a:ea typeface="Times New Roman" pitchFamily="18" charset="0"/>
                <a:cs typeface="Arial" charset="0"/>
              </a:rPr>
              <a:t>Subjektivierung, Prekarisierung, Entgrenzungen von Arbeit und Leben -</a:t>
            </a:r>
          </a:p>
          <a:p>
            <a:r>
              <a:rPr lang="de-DE" sz="3600" b="1">
                <a:latin typeface="Calibri" pitchFamily="34" charset="0"/>
                <a:ea typeface="Times New Roman" pitchFamily="18" charset="0"/>
                <a:cs typeface="Arial" charset="0"/>
              </a:rPr>
              <a:t>Arbeitsforschung in ethnographischer Perspektive</a:t>
            </a:r>
          </a:p>
          <a:p>
            <a:endParaRPr lang="de-DE" sz="3600" b="1"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r>
              <a:rPr lang="de-DE" sz="2000" b="1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4.-7. Sitzung: Vom Fordismus zum Postfordismus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333375"/>
            <a:ext cx="7921625" cy="863600"/>
          </a:xfrm>
        </p:spPr>
        <p:txBody>
          <a:bodyPr>
            <a:normAutofit/>
          </a:bodyPr>
          <a:lstStyle/>
          <a:p>
            <a:r>
              <a:rPr lang="de-DE" sz="4300" u="sng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300" u="sng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4000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de-DE" sz="1000" smtClean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Wirtschaft und Gesellschaft als kulturwissenschaftliches Forschungsfeld (WP 1.2)</a:t>
            </a:r>
            <a:r>
              <a:rPr lang="de-DE" sz="4000" smtClean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000" smtClean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900" u="sng" smtClean="0">
                <a:latin typeface="Arial" charset="0"/>
                <a:ea typeface="Times New Roman" pitchFamily="18" charset="0"/>
                <a:cs typeface="Arial" charset="0"/>
              </a:rPr>
              <a:t>Prof. Dr. Irene Götz </a:t>
            </a:r>
            <a: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  <a:t>Vorlesung, 2-stündig, Oettingenstr. 67, B 001</a:t>
            </a:r>
            <a:b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  <a:t>Mi, 10-12, 3 ECTS</a:t>
            </a:r>
            <a:r>
              <a:rPr lang="de-DE" sz="900" b="1" smtClean="0">
                <a:latin typeface="Times New Roman" pitchFamily="18" charset="0"/>
                <a:ea typeface="Times New Roman" pitchFamily="18" charset="0"/>
                <a:cs typeface="Arial" charset="0"/>
              </a:rPr>
              <a:t/>
            </a:r>
            <a:br>
              <a:rPr lang="de-DE" sz="900" b="1" smtClean="0">
                <a:latin typeface="Times New Roman" pitchFamily="18" charset="0"/>
                <a:ea typeface="Times New Roman" pitchFamily="18" charset="0"/>
                <a:cs typeface="Arial" charset="0"/>
              </a:rPr>
            </a:br>
            <a:r>
              <a:rPr lang="de-DE" sz="900" smtClean="0">
                <a:latin typeface="Times New Roman" pitchFamily="18" charset="0"/>
                <a:ea typeface="Times New Roman" pitchFamily="18" charset="0"/>
                <a:cs typeface="Arial" charset="0"/>
                <a:hlinkClick r:id="rId2"/>
              </a:rPr>
              <a:t>i.goetz@vkde.fak12.uni-muenchen.de</a:t>
            </a:r>
            <a:r>
              <a:rPr lang="de-DE" sz="430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30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4000" smtClean="0">
                <a:latin typeface="Times New Roman" pitchFamily="18" charset="0"/>
                <a:ea typeface="Times New Roman" pitchFamily="18" charset="0"/>
                <a:cs typeface="Arial" charset="0"/>
              </a:rPr>
              <a:t>	</a:t>
            </a:r>
            <a:r>
              <a:rPr lang="de-DE" sz="400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000" smtClean="0">
                <a:latin typeface="Arial" charset="0"/>
                <a:ea typeface="Times New Roman" pitchFamily="18" charset="0"/>
                <a:cs typeface="Arial" charset="0"/>
              </a:rPr>
            </a:br>
            <a:endParaRPr lang="de-DE" sz="4000" smtClean="0">
              <a:ea typeface="Times New Roman" pitchFamily="18" charset="0"/>
              <a:cs typeface="Arial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513" cy="4708525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38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de-DE" sz="5600" b="1" dirty="0" smtClean="0">
                <a:latin typeface="Arial" pitchFamily="34" charset="0"/>
                <a:cs typeface="Arial" pitchFamily="34" charset="0"/>
              </a:rPr>
              <a:t>„Fordismus“</a:t>
            </a:r>
            <a:endParaRPr lang="de-DE" sz="56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Begriff entlehnt vom Autopionier Henry Ford (Einführung des Fließbandes)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Arbeit in lokal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verortbarem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, standardisiertem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Diszipinarsystem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organisiert („wissenschaftliche Betriebsführung“ des Taylorismus; „Betriebspyramide“)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Staatliche Arbeits- und Sozialpolitik reguliert Arbeit und bildet Schutz gegen Marktliberalismus („Soziale Marktwirtschaft“) -&gt; relativer sozialer Wohlstand der Arbeiter,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In Deutschland in den späten 1950-1970er Jahren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Feste, vorhersehbare raumzeitliche und inhaltliche Grenzen von Arbeit und Nicht-Arbeit; klare Hierarchien und Laufbahnen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Feste Berufe, klare Qualifikations- und Ausbildungsprofile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Dreigeteiligte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„Normalbiografie“ als Leitbild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Ein-Ernährer-Familie als Leitbild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Geschlechtsspezifischer Arbeitsmarkt („Beck-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Gernsheim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1976)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Arbeitskampf und „Klassenkompromisse“ um Verkürzung und Normierung der Arbeitszeit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Steigerung der Produktivität bei sinkenden Produktionskosten durch optimierte Arbeitsprozesse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Versprechen: Vollbeschäftigung, ewiges Wachstum des produktiven Kapitalismus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 -&gt; Krise der 1980er Jahre: neoliberale Restrukturierung sowie die Globalisierung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sz="56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Lit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. Klaus Schönberger: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Widerständigkeit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der Biographie. Zu den Grenzen der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Entgrenzung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neuer Konzepte alltäglicher Lebensführung im Übergang vom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fordistischen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zum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postfordistischen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Arbeitsparadigma. In: M. Seifert, I. Götz, B. Huber (Hrsg.): Flexible Biografien? Horizonte und </a:t>
            </a:r>
            <a:r>
              <a:rPr lang="de-DE" sz="5600" dirty="0" err="1" smtClean="0">
                <a:latin typeface="Arial" pitchFamily="34" charset="0"/>
                <a:cs typeface="Arial" pitchFamily="34" charset="0"/>
              </a:rPr>
              <a:t>Bürkce</a:t>
            </a:r>
            <a:r>
              <a:rPr lang="de-DE" sz="5600" dirty="0" smtClean="0">
                <a:latin typeface="Arial" pitchFamily="34" charset="0"/>
                <a:cs typeface="Arial" pitchFamily="34" charset="0"/>
              </a:rPr>
              <a:t> im Arbeitsleben der Gegenwart. Frankfurt am Main, New York 2007, S. 63-94.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5600" dirty="0" smtClean="0">
                <a:latin typeface="Arial" pitchFamily="34" charset="0"/>
                <a:cs typeface="Arial" pitchFamily="34" charset="0"/>
              </a:rPr>
              <a:t>	</a:t>
            </a:r>
            <a:endParaRPr lang="de-DE" sz="5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hteck 3"/>
          <p:cNvSpPr>
            <a:spLocks noChangeArrowheads="1"/>
          </p:cNvSpPr>
          <p:nvPr/>
        </p:nvSpPr>
        <p:spPr bwMode="auto">
          <a:xfrm>
            <a:off x="2051050" y="-455613"/>
            <a:ext cx="5616575" cy="7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4400">
                <a:solidFill>
                  <a:srgbClr val="FF0000"/>
                </a:solidFill>
                <a:ea typeface="Times New Roman" pitchFamily="18" charset="0"/>
                <a:cs typeface="Arial" charset="0"/>
              </a:rPr>
              <a:t> </a:t>
            </a:r>
            <a:endParaRPr lang="de-DE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333375"/>
            <a:ext cx="7921625" cy="863600"/>
          </a:xfrm>
        </p:spPr>
        <p:txBody>
          <a:bodyPr>
            <a:normAutofit/>
          </a:bodyPr>
          <a:lstStyle/>
          <a:p>
            <a:r>
              <a:rPr lang="de-DE" sz="4300" u="sng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300" u="sng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4000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de-DE" sz="1000" smtClean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>Wirtschaft und Gesellschaft als kulturwissenschaftliches Forschungsfeld (WP 1.2)</a:t>
            </a:r>
            <a:r>
              <a:rPr lang="de-DE" sz="4000" smtClean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000" smtClean="0">
                <a:solidFill>
                  <a:srgbClr val="7030A0"/>
                </a:solidFill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900" u="sng" smtClean="0">
                <a:latin typeface="Arial" charset="0"/>
                <a:ea typeface="Times New Roman" pitchFamily="18" charset="0"/>
                <a:cs typeface="Arial" charset="0"/>
              </a:rPr>
              <a:t>Prof. Dr. Irene Götz </a:t>
            </a:r>
            <a: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  <a:t>Vorlesung, 2-stündig, Oettingenstr. 67, B 001</a:t>
            </a:r>
            <a:b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900" smtClean="0">
                <a:latin typeface="Arial" charset="0"/>
                <a:ea typeface="Times New Roman" pitchFamily="18" charset="0"/>
                <a:cs typeface="Arial" charset="0"/>
              </a:rPr>
              <a:t>Mi, 10-12, 3 ECTS</a:t>
            </a:r>
            <a:r>
              <a:rPr lang="de-DE" sz="900" b="1" smtClean="0">
                <a:latin typeface="Times New Roman" pitchFamily="18" charset="0"/>
                <a:ea typeface="Times New Roman" pitchFamily="18" charset="0"/>
                <a:cs typeface="Arial" charset="0"/>
              </a:rPr>
              <a:t/>
            </a:r>
            <a:br>
              <a:rPr lang="de-DE" sz="900" b="1" smtClean="0">
                <a:latin typeface="Times New Roman" pitchFamily="18" charset="0"/>
                <a:ea typeface="Times New Roman" pitchFamily="18" charset="0"/>
                <a:cs typeface="Arial" charset="0"/>
              </a:rPr>
            </a:br>
            <a:r>
              <a:rPr lang="de-DE" sz="900" smtClean="0">
                <a:latin typeface="Times New Roman" pitchFamily="18" charset="0"/>
                <a:ea typeface="Times New Roman" pitchFamily="18" charset="0"/>
                <a:cs typeface="Arial" charset="0"/>
                <a:hlinkClick r:id="rId2"/>
              </a:rPr>
              <a:t>i.goetz@vkde.fak12.uni-muenchen.de</a:t>
            </a:r>
            <a:r>
              <a:rPr lang="de-DE" sz="430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30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de-DE" sz="4000" smtClean="0">
                <a:latin typeface="Times New Roman" pitchFamily="18" charset="0"/>
                <a:ea typeface="Times New Roman" pitchFamily="18" charset="0"/>
                <a:cs typeface="Arial" charset="0"/>
              </a:rPr>
              <a:t>	</a:t>
            </a:r>
            <a:r>
              <a:rPr lang="de-DE" sz="400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de-DE" sz="4000" smtClean="0">
                <a:latin typeface="Arial" charset="0"/>
                <a:ea typeface="Times New Roman" pitchFamily="18" charset="0"/>
                <a:cs typeface="Arial" charset="0"/>
              </a:rPr>
            </a:br>
            <a:endParaRPr lang="de-DE" sz="4000" smtClean="0">
              <a:ea typeface="Times New Roman" pitchFamily="18" charset="0"/>
              <a:cs typeface="Arial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3800" b="1" dirty="0" smtClean="0">
                <a:latin typeface="Arial" pitchFamily="34" charset="0"/>
                <a:cs typeface="Arial" pitchFamily="34" charset="0"/>
              </a:rPr>
              <a:t>	„Postfordismus “</a:t>
            </a:r>
            <a:endParaRPr lang="de-DE" sz="38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3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err="1" smtClean="0">
                <a:latin typeface="Arial" pitchFamily="34" charset="0"/>
                <a:cs typeface="Arial" pitchFamily="34" charset="0"/>
              </a:rPr>
              <a:t>Disfunktionalitiät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der Herrschaft und Kontrolle über die Arbeit in Folge von Wertewandel und gewandelten Produktionsformen in Dienstleistungs- und Wissensgesellschaft: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 neuer Typus des Arbeitskraftunternehmer als neues Leitbild (multiple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Entgrenzungen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und Subjektivierungsprozesse)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Flexibilisierte Wissensarbeit, neue Informationstechnologien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err="1" smtClean="0">
                <a:latin typeface="Arial" pitchFamily="34" charset="0"/>
                <a:cs typeface="Arial" pitchFamily="34" charset="0"/>
              </a:rPr>
              <a:t>Entbetrieblichung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der Arbeit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Verbetrieblichung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der Lebensführung“ (Voß, Pongratz)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Gleichzeitigkeit von lokalen und globalen Netzwerken („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Glokalisierung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“)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err="1" smtClean="0">
                <a:latin typeface="Arial" pitchFamily="34" charset="0"/>
                <a:cs typeface="Arial" pitchFamily="34" charset="0"/>
              </a:rPr>
              <a:t>Destandardisierung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des Lebenslaufs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Zunahme atypischer, prekärer Arbeitsverhältnisse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Zunahme Lebensstil geprägter Einstellungen und individualistischer Orientierungen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Veränderungen in der Organisierung von Arbeitnehmer-Interessen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 err="1" smtClean="0">
                <a:latin typeface="Arial" pitchFamily="34" charset="0"/>
                <a:cs typeface="Arial" pitchFamily="34" charset="0"/>
              </a:rPr>
              <a:t>Lit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 Klaus Schönberger: </a:t>
            </a:r>
            <a:r>
              <a:rPr lang="de-DE" dirty="0" err="1" smtClean="0"/>
              <a:t>Widerständigkeit</a:t>
            </a:r>
            <a:r>
              <a:rPr lang="de-DE" dirty="0" smtClean="0"/>
              <a:t> der Biographie. Zu den Grenzen der </a:t>
            </a:r>
            <a:r>
              <a:rPr lang="de-DE" dirty="0" err="1" smtClean="0"/>
              <a:t>Entgrenzung</a:t>
            </a:r>
            <a:r>
              <a:rPr lang="de-DE" dirty="0" smtClean="0"/>
              <a:t> neuer Konzepte alltäglicher Lebensführung im Übergang vom </a:t>
            </a:r>
            <a:r>
              <a:rPr lang="de-DE" dirty="0" err="1" smtClean="0"/>
              <a:t>fordistischen</a:t>
            </a:r>
            <a:r>
              <a:rPr lang="de-DE" dirty="0" smtClean="0"/>
              <a:t> zum </a:t>
            </a:r>
            <a:r>
              <a:rPr lang="de-DE" dirty="0" err="1" smtClean="0"/>
              <a:t>postfordistischen</a:t>
            </a:r>
            <a:r>
              <a:rPr lang="de-DE" dirty="0" smtClean="0"/>
              <a:t> Arbeitsparadigma. In: M. Seifert, I. Götz, B. Huber (Hrsg.): Flexible Biografien? Horizonte und </a:t>
            </a:r>
            <a:r>
              <a:rPr lang="de-DE" dirty="0" err="1" smtClean="0"/>
              <a:t>Bürkce</a:t>
            </a:r>
            <a:r>
              <a:rPr lang="de-DE" dirty="0" smtClean="0"/>
              <a:t> im Arbeitsleben der Gegenwart. Frankfurt am Main, New York 2007, S. 63-94.</a:t>
            </a:r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	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hteck 3"/>
          <p:cNvSpPr>
            <a:spLocks noChangeArrowheads="1"/>
          </p:cNvSpPr>
          <p:nvPr/>
        </p:nvSpPr>
        <p:spPr bwMode="auto">
          <a:xfrm>
            <a:off x="2051050" y="-455613"/>
            <a:ext cx="5616575" cy="7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4400">
                <a:solidFill>
                  <a:srgbClr val="FF0000"/>
                </a:solidFill>
                <a:ea typeface="Times New Roman" pitchFamily="18" charset="0"/>
                <a:cs typeface="Arial" charset="0"/>
              </a:rPr>
              <a:t> </a:t>
            </a:r>
            <a:endParaRPr lang="de-DE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39750" y="0"/>
            <a:ext cx="8135938" cy="191611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de-DE" sz="11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1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100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6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Wirtschaft und Gesellschaft als kulturwissenschaftliches Forschungsfeld (WP 1.2)</a:t>
            </a:r>
            <a:br>
              <a:rPr lang="de-DE" sz="16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Prof. Dr. Irene Götz</a:t>
            </a:r>
            <a:br>
              <a:rPr lang="de-DE" sz="1600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Vorlesung, 2-stündig, </a:t>
            </a:r>
            <a:r>
              <a:rPr lang="de-DE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Oettingenstr</a:t>
            </a:r>
            <a:r>
              <a:rPr lang="de-DE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67, B 001</a:t>
            </a:r>
            <a:br>
              <a:rPr lang="de-DE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de-DE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1600" b="1" dirty="0" smtClean="0"/>
              <a:t>Subjektivierung, </a:t>
            </a:r>
            <a:r>
              <a:rPr lang="de-DE" sz="1600" b="1" dirty="0" err="1" smtClean="0"/>
              <a:t>Prekarisierung</a:t>
            </a:r>
            <a:r>
              <a:rPr lang="de-DE" sz="1600" b="1" dirty="0" smtClean="0"/>
              <a:t>, </a:t>
            </a:r>
            <a:r>
              <a:rPr lang="de-DE" sz="1600" b="1" dirty="0" err="1" smtClean="0"/>
              <a:t>Entgrenzungen</a:t>
            </a:r>
            <a:r>
              <a:rPr lang="de-DE" sz="1600" b="1" dirty="0" smtClean="0"/>
              <a:t> von Arbeit und Leben -</a:t>
            </a:r>
            <a:br>
              <a:rPr lang="de-DE" sz="1600" b="1" dirty="0" smtClean="0"/>
            </a:br>
            <a:r>
              <a:rPr lang="de-DE" sz="1600" b="1" dirty="0" smtClean="0"/>
              <a:t>Arbeitsforschung in ethnographischer Perspektive</a:t>
            </a:r>
            <a:r>
              <a:rPr lang="de-DE" sz="7200" b="1" dirty="0" smtClean="0"/>
              <a:t/>
            </a:r>
            <a:br>
              <a:rPr lang="de-DE" sz="7200" b="1" dirty="0" smtClean="0"/>
            </a:br>
            <a:endParaRPr lang="de-DE" dirty="0"/>
          </a:p>
        </p:txBody>
      </p:sp>
      <p:sp>
        <p:nvSpPr>
          <p:cNvPr id="16386" name="Inhaltsplatzhalter 3"/>
          <p:cNvSpPr>
            <a:spLocks noGrp="1"/>
          </p:cNvSpPr>
          <p:nvPr>
            <p:ph idx="1"/>
          </p:nvPr>
        </p:nvSpPr>
        <p:spPr>
          <a:xfrm>
            <a:off x="0" y="1989138"/>
            <a:ext cx="8893175" cy="4679950"/>
          </a:xfrm>
        </p:spPr>
        <p:txBody>
          <a:bodyPr/>
          <a:lstStyle/>
          <a:p>
            <a:endParaRPr lang="de-DE" sz="2000" u="sng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1400" u="sng" smtClean="0">
                <a:latin typeface="Arial" charset="0"/>
                <a:cs typeface="Arial" charset="0"/>
              </a:rPr>
              <a:t>Direkt zum Nachlesen bzw. N“achhören“ zum Stoff und den Case Studies zu Fordismus-Postfordismus:</a:t>
            </a:r>
          </a:p>
          <a:p>
            <a:pPr>
              <a:buFont typeface="Arial" charset="0"/>
              <a:buNone/>
            </a:pPr>
            <a:endParaRPr lang="de-DE" sz="1400" u="sng" smtClean="0">
              <a:latin typeface="Arial" charset="0"/>
              <a:cs typeface="Arial" charset="0"/>
            </a:endParaRPr>
          </a:p>
          <a:p>
            <a:r>
              <a:rPr lang="de-DE" sz="1400" smtClean="0"/>
              <a:t>Götz, Irene, Birgit Huber, Piritta Kleiner (Hg.) 2010: Ethnografien und Reportagen zu Ein- und Aufbrüchen. München.</a:t>
            </a:r>
          </a:p>
          <a:p>
            <a:r>
              <a:rPr lang="de-DE" sz="1400" smtClean="0"/>
              <a:t>(=Münchner ethnografische Schriften, 7).</a:t>
            </a:r>
          </a:p>
          <a:p>
            <a:endParaRPr lang="de-DE" sz="1400" smtClean="0"/>
          </a:p>
          <a:p>
            <a:r>
              <a:rPr lang="de-DE" sz="1400" smtClean="0"/>
              <a:t>Götz, I.: Ethnografien der Nähe – Anmerkungen zum methodologischen Potenzial neuerer arbeitsethnografischer Forschungen der Europäischen Ethnologie. Arbeits- und Industriesoziologische Studien Jg.3, Heft 1, August 2010, S. 101-117,</a:t>
            </a:r>
            <a:r>
              <a:rPr lang="de-DE" sz="1400" smtClean="0">
                <a:hlinkClick r:id="rId2"/>
              </a:rPr>
              <a:t>http://www.ais-studien.de/uploads/tx_nfextarbsoznetzeitung/Goetz.pdf</a:t>
            </a:r>
            <a:endParaRPr lang="de-DE" sz="1400" smtClean="0"/>
          </a:p>
          <a:p>
            <a:endParaRPr lang="de-DE" sz="1400" smtClean="0"/>
          </a:p>
          <a:p>
            <a:r>
              <a:rPr lang="de-DE" sz="1400" smtClean="0"/>
              <a:t>Siehe auch den </a:t>
            </a:r>
            <a:r>
              <a:rPr lang="de-DE" sz="1400" b="1" smtClean="0"/>
              <a:t>Videomitschnitt: Irene Götz: „Kulturen der neuen Arbeitswelt. Ethnografien zu Ein- und Aufbrüchen“. Ringvorlesung der LMU, WS 2011/12 „Arbeit im Wandel“, 29.11.2012:</a:t>
            </a:r>
          </a:p>
          <a:p>
            <a:r>
              <a:rPr lang="de-DE" sz="1400" b="1" smtClean="0"/>
              <a:t>http://videoonline.edu.lmu.de/node/3281</a:t>
            </a:r>
          </a:p>
          <a:p>
            <a:endParaRPr lang="de-DE" sz="1400" smtClean="0"/>
          </a:p>
          <a:p>
            <a:r>
              <a:rPr lang="de-DE" sz="1400" smtClean="0"/>
              <a:t>Schönberger, Klaus 2007: Widerständigkeit der Biografie. Zu den Grenzen der Entgrenzung neuer Konzepte alltäglicher Lebensführung im Übergang vom fordistischen zum postfordistischen Arbeitsparadigma. In: Götz, Irene, Seifert, Manfred, Huber Birgit (Hrsg.): Flexible Biografien? Horizonte und Brüche im Arbeitsleben der Gegenwart, Frankfurt/M., New York., 63-94.</a:t>
            </a:r>
          </a:p>
          <a:p>
            <a:endParaRPr lang="de-DE" sz="1400" smtClean="0"/>
          </a:p>
          <a:p>
            <a:endParaRPr lang="de-DE" sz="1400" u="sng" smtClean="0">
              <a:latin typeface="Arial" charset="0"/>
              <a:cs typeface="Arial" charset="0"/>
            </a:endParaRPr>
          </a:p>
          <a:p>
            <a:endParaRPr lang="de-DE" sz="4800" smtClean="0"/>
          </a:p>
          <a:p>
            <a:pPr>
              <a:buFont typeface="Arial" charset="0"/>
              <a:buNone/>
            </a:pPr>
            <a:endParaRPr lang="de-DE" sz="4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PresentationFormat>Bildschirmpräsentation (4:3)</PresentationFormat>
  <Paragraphs>66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Entwurfsvorlage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Calibri</vt:lpstr>
      <vt:lpstr>Arial</vt:lpstr>
      <vt:lpstr>Times New Roman</vt:lpstr>
      <vt:lpstr>Larissa-Design</vt:lpstr>
      <vt:lpstr>Folie 1</vt:lpstr>
      <vt:lpstr>  Wirtschaft und Gesellschaft als kulturwissenschaftliches Forschungsfeld (WP 1.2) Prof. Dr. Irene Götz Vorlesung, 2-stündig, Oettingenstr. 67, B 001  Mi, 10-12, 3 ECTS i.goetz@vkde.fak12.uni-muenchen.de   </vt:lpstr>
      <vt:lpstr>  Wirtschaft und Gesellschaft als kulturwissenschaftliches Forschungsfeld (WP 1.2) Prof. Dr. Irene Götz Vorlesung, 2-stündig, Oettingenstr. 67, B 001  Mi, 10-12, 3 ECTS i.goetz@vkde.fak12.uni-muenchen.de   </vt:lpstr>
      <vt:lpstr>    Wirtschaft und Gesellschaft als kulturwissenschaftliches Forschungsfeld (WP 1.2)  Prof. Dr. Irene Götz  Vorlesung, 2-stündig, Oettingenstr. 67, B 001  Subjektivierung, Prekarisierung, Entgrenzungen von Arbeit und Leben - Arbeitsforschung in ethnographischer Perspektive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Irene</dc:creator>
  <cp:lastModifiedBy>ITG</cp:lastModifiedBy>
  <cp:revision>38</cp:revision>
  <dcterms:created xsi:type="dcterms:W3CDTF">2012-10-16T10:23:09Z</dcterms:created>
  <dcterms:modified xsi:type="dcterms:W3CDTF">2012-12-11T15:45:41Z</dcterms:modified>
</cp:coreProperties>
</file>